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219700" cy="2654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435100" y="787400"/>
            <a:ext cx="0" cy="232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086100" y="787400"/>
            <a:ext cx="0" cy="190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3086100" y="2926080"/>
            <a:ext cx="0" cy="18541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749800" y="787400"/>
            <a:ext cx="0" cy="232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181100" y="508000"/>
            <a:ext cx="508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Kérő</a:t>
            </a:r>
          </a:p>
        </p:txBody>
      </p:sp>
      <p:sp>
        <p:nvSpPr>
          <p:cNvPr id="8" name=""/>
          <p:cNvSpPr/>
          <p:nvPr/>
        </p:nvSpPr>
        <p:spPr>
          <a:xfrm>
            <a:off x="2603500" y="508000"/>
            <a:ext cx="965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Válaszoló</a:t>
            </a:r>
          </a:p>
        </p:txBody>
      </p:sp>
      <p:sp>
        <p:nvSpPr>
          <p:cNvPr id="9" name=""/>
          <p:cNvSpPr/>
          <p:nvPr/>
        </p:nvSpPr>
        <p:spPr>
          <a:xfrm>
            <a:off x="4076700" y="508000"/>
            <a:ext cx="1346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Háttérmunkás</a:t>
            </a:r>
          </a:p>
        </p:txBody>
      </p:sp>
      <p:sp>
        <p:nvSpPr>
          <p:cNvPr id="10" name=""/>
          <p:cNvSpPr/>
          <p:nvPr/>
        </p:nvSpPr>
        <p:spPr>
          <a:xfrm>
            <a:off x="638962" y="825500"/>
            <a:ext cx="6691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Találat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66800"/>
            <a:ext cx="8064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934895" y="1206500"/>
            <a:ext cx="5561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Kérés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441450" y="1441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535756" y="1574800"/>
            <a:ext cx="6691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Kérdés</a:t>
            </a:r>
          </a:p>
        </p:txBody>
      </p:sp>
      <p:cxnSp>
        <p:nvCxnSpPr>
          <p:cNvPr id="15" name=""/>
          <p:cNvCxnSpPr/>
          <p:nvPr/>
        </p:nvCxnSpPr>
        <p:spPr>
          <a:xfrm>
            <a:off x="3092450" y="1809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3647973" y="1943100"/>
            <a:ext cx="6352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Válasz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3092450" y="2178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035835" y="2311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441450" y="2546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272334" y="2679700"/>
            <a:ext cx="1640230" cy="25908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Opcionális kérdés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441450" y="2952750"/>
            <a:ext cx="33020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